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4" r:id="rId6"/>
    <p:sldMasterId id="2147483655" r:id="rId7"/>
    <p:sldMasterId id="2147483656" r:id="rId8"/>
    <p:sldMasterId id="2147483657" r:id="rId9"/>
  </p:sldMasterIdLst>
  <p:notesMasterIdLst>
    <p:notesMasterId r:id="rId13"/>
  </p:notesMasterIdLst>
  <p:sldIdLst>
    <p:sldId id="283" r:id="rId10"/>
    <p:sldId id="284" r:id="rId11"/>
    <p:sldId id="285" r:id="rId12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 Black" pitchFamily="32" charset="0"/>
        <a:ea typeface="Microsoft YaHei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 Black" pitchFamily="32" charset="0"/>
        <a:ea typeface="Microsoft YaHei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 Black" pitchFamily="32" charset="0"/>
        <a:ea typeface="Microsoft YaHei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 Black" pitchFamily="32" charset="0"/>
        <a:ea typeface="Microsoft YaHei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 Black" pitchFamily="32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 Black" pitchFamily="32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 Black" pitchFamily="32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 Black" pitchFamily="32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 Black" pitchFamily="32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16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13317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o-RO" noProof="0" smtClean="0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BFE796AA-DFE4-4037-83CE-A5BEA55D0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A6986F4-F3E2-4EDF-BD1D-108F8CCAAC2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433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434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o-R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2DCDF6F-A162-4057-A134-DD638E9B559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536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536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o-R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BDE3725-FE0C-43E1-95A4-5A3D43FF6A1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638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638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o-R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D2D34-C5C0-4FCB-979F-7890BC515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9CF80-00F0-431A-A09D-2C5151E8D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3863" cy="444817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817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51187-6F6B-49B1-8C6E-1EDB93920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D923F-604F-459F-9F05-066AE08F9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3A373-8BE5-45C3-94F5-C9FA2AB59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9F5C4-1708-461A-AD1F-325941127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1752600" y="2819400"/>
            <a:ext cx="3465513" cy="3122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5370513" y="2819400"/>
            <a:ext cx="3467100" cy="3122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E06C8-C036-4431-A8D2-25F17A708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A0A92-A35E-44ED-8049-DFFE9AD3C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D4354-8C9A-47B7-8000-6997F92CB1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859E4-345C-4249-963F-1DDFBDAF4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2696A-643F-4E65-AC6B-274FC4D9E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337CC-1906-43C5-86F9-D746091AA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73036-A912-43DD-AC8D-DD8DF2A00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24C33-FE24-4533-8DC9-30D7FC1E04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7067550" y="1676400"/>
            <a:ext cx="1770063" cy="4265613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1752600" y="1676400"/>
            <a:ext cx="5162550" cy="4265613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F3A48-9D7E-4087-B28C-519A911C2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FB453-856A-4608-929E-36A7BC80A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2F67E-4688-4EEA-9088-06CEA5429D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38973-A5E6-45FF-B10C-B9EC633DC2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1E2BC-3BBA-4E10-96C3-0978CD276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EB7AE-7F08-4F1B-8589-01C3508B9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550DB-6411-498E-AF9C-B42C368A0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D5DBB-F46B-4CDD-9D55-3B51DF4ED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A60C1-9991-4A80-86BB-E279D9C05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AFB1B-D5C3-47E5-83A6-F96AA4900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6CA2F-9E2E-4B50-BEDA-E24CA7BD8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D0B6D-0BB9-4116-9E91-6890BDC65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E3E33-E4DE-40BD-8731-03FF25270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4324A-7720-41F0-91D1-BA0752A25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5A8EC-0410-497D-B0E7-3DD2CD998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95DFB-C7A0-4FC5-9E0A-7712DE262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3113" cy="3305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5370513" y="2819400"/>
            <a:ext cx="3314700" cy="3305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3A853-C74F-42B0-8A8C-53B15B433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16722-8115-4231-AF2D-F350C99A9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FD44D-FBEB-487C-A4EA-9AF57E84D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3113" cy="3305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5370513" y="2819400"/>
            <a:ext cx="3314700" cy="3305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8F390-CB8F-4F89-B54A-C41037349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0ED37-D4BC-4B8C-935C-E4788F91A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4658A-22CC-4230-948C-5715DD9C6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0C9DE-4E7E-43DC-8D4F-004C47CCD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6B786-4930-4FA8-832F-943032771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3863" cy="444817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817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6F04E-CFE6-404B-A86E-412D30223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DD8F1-A340-42DC-914F-B632651923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0F358-F0B2-46BA-9D13-8A74A56C6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355E8-B6DF-4318-9660-063271E1D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0F317-858F-43AD-BE81-A16155099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4C938-AF4B-4C64-9C89-F8915203D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8BDF1-A2DA-4C71-AA08-48B67CB0D3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7A604-10A0-49A1-A370-C3D25C4EEC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C59E3-06B0-4FDD-8A8B-B565DC7801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5175D-A799-4238-ACC2-E767A7B65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BE533-7689-4194-8436-6AA754E5C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87FB7-683F-4727-8176-591C4AFEE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BAC8A-45CB-41D5-A059-5D0893AAF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8689B-738D-4B91-8A8A-334FAD7DB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C074A-CC84-47D4-87DC-90F6A43C9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F5904-455F-4061-A4AE-C2E8427E9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38551-FDF5-4DC0-AFCF-9031FAD7E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BCE55-DA00-4F61-9336-42DADFB396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EA1EA-DEDB-4591-B046-C301E005D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4C7A2-2680-4B89-8F38-5E6AB73E31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D0DB2-0BD2-4864-9D74-6109E0F7E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F1948-A3D0-476B-B6B9-49162C89A0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06FC6-36BE-4FD3-915E-5C8297BA4F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C893B-A038-49F8-ACA6-6EBE79E74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993FB-1E61-4AF3-B7E1-2405FF3F9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F91CB-2914-42F9-9792-39A8BF3D60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85901-A4AB-450C-8153-27BE1CD57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B5D2C-1998-4F75-93DC-8AF8A2D589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F4357-8567-4F55-A5DA-C67154736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C28D1-2266-4A9D-AC58-AAD487E041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9021F-EC17-4FFC-BB30-AC20F6114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6CAF2-C79D-43FD-8E58-04B046601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624E1-AD35-4E2A-90AD-012B8E6B8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BFAE3-EBD4-4DEA-BBCA-6CC61DBC4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C78D6-1929-4012-BEFC-859EDF9D3C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20AA9-4B77-4F1F-BB5A-588EBC8E2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4D077-2532-478B-B7E8-0930AF053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C09BC-F7AF-4301-9FB7-5E8E6DCF9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D355A-8780-4A56-AF56-6362E8C33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01680-698E-4A39-BF59-82215395E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F3A21-033D-4125-AA41-D78FEAAC3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D4690-3C5D-4277-A8BB-95666609F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6CD37-854B-43FC-B17B-FAC39A4C4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31546-1980-4842-A97E-81D04CA53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4890E-7CB6-4D37-B386-F53EB3CC4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2C018-2954-4D36-B5CD-E6A52B23BB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18865-F1F4-4115-A81E-0D973918F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7C3DD-1C0A-4386-A56C-263DE8DCC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86762-D3BD-4C72-AE22-A57469629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E1C9C-3617-4808-A8BA-FA8DF8F6B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04528-2F0E-460A-BE86-DCC618F58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DAF75-75DB-4052-9CE4-671DC716D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A7C5A-3168-402E-8AAD-CFBC2F923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7D17F-D24A-46AE-8DB0-9CAFEF165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1ACFF-1568-4F9E-8819-03608CD1FB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3A26F-4C8E-4FE6-9991-BD7202F80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CFAA-7200-4040-B3CE-20C4CE4FB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63506-9BDF-41EF-BF4A-0B252C91F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0C771-5EE1-47AC-AA60-20C32FC44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DBA80-C1BB-4213-85AA-CAD59FE822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60613-0B97-45A0-BE96-7108E1EEC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0213" cy="958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0213" cy="330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C432A96-C05A-42C8-8324-76F65ECB4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F5F5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F5F5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676400"/>
            <a:ext cx="7085013" cy="882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819400"/>
            <a:ext cx="7085013" cy="3122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723900" algn="l"/>
                <a:tab pos="1447800" algn="l"/>
              </a:tabLst>
              <a:defRPr sz="10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7273B38-BE1E-4E5D-8EFD-CE07CF012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CC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CCFFFF"/>
          </a:solidFill>
          <a:latin typeface="Arial Black" pitchFamily="32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CCFFFF"/>
          </a:solidFill>
          <a:latin typeface="Arial Black" pitchFamily="32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CCFFFF"/>
          </a:solidFill>
          <a:latin typeface="Arial Black" pitchFamily="32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CCFFFF"/>
          </a:solidFill>
          <a:latin typeface="Arial Black" pitchFamily="32" charset="0"/>
          <a:ea typeface="Microsoft YaHei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CCFFFF"/>
          </a:solidFill>
          <a:latin typeface="Arial Black" pitchFamily="32" charset="0"/>
          <a:ea typeface="Microsoft YaHei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CCFFFF"/>
          </a:solidFill>
          <a:latin typeface="Arial Black" pitchFamily="32" charset="0"/>
          <a:ea typeface="Microsoft YaHei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CCFFFF"/>
          </a:solidFill>
          <a:latin typeface="Arial Black" pitchFamily="32" charset="0"/>
          <a:ea typeface="Microsoft YaHei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CCFFFF"/>
          </a:solidFill>
          <a:latin typeface="Arial Black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 cap="sq">
            <a:solidFill>
              <a:srgbClr val="B2C1DB">
                <a:alpha val="92999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 rot="5400000">
            <a:off x="7590632" y="1081881"/>
            <a:ext cx="2011362" cy="384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8772525" y="2319338"/>
            <a:ext cx="3198813" cy="363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1F497D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 cap="sq">
            <a:solidFill>
              <a:srgbClr val="B2C1DB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 cap="sq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B2C1DB">
              <a:alpha val="87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 cap="sq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3082" name="Oval 10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8012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1971B0C4-03A9-4461-AC33-50DC7B652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0213" cy="958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0213" cy="330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723900" algn="l"/>
                <a:tab pos="1447800" algn="l"/>
              </a:tabLst>
              <a:defRPr sz="10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258D3579-B30F-485E-946E-495A9BC512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latin typeface="Arial Black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F5F5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F5F5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F5F5F"/>
          </a:solidFill>
          <a:latin typeface="+mn-lt"/>
          <a:ea typeface="+mn-ea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rgbClr val="B2C1DB">
              <a:alpha val="53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rgbClr val="D0D8E8">
              <a:alpha val="35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rgbClr val="D0D8E8">
              <a:alpha val="7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rgbClr val="E9EDF4">
              <a:alpha val="70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106363" y="0"/>
            <a:ext cx="1587" cy="6858000"/>
          </a:xfrm>
          <a:prstGeom prst="line">
            <a:avLst/>
          </a:prstGeom>
          <a:noFill/>
          <a:ln w="57240" cap="sq">
            <a:solidFill>
              <a:srgbClr val="B2C1DB">
                <a:alpha val="73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914400" y="0"/>
            <a:ext cx="1588" cy="6858000"/>
          </a:xfrm>
          <a:prstGeom prst="line">
            <a:avLst/>
          </a:prstGeom>
          <a:noFill/>
          <a:ln w="57240" cap="sq">
            <a:solidFill>
              <a:srgbClr val="E9EDF4">
                <a:alpha val="82999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854075" y="0"/>
            <a:ext cx="1588" cy="6858000"/>
          </a:xfrm>
          <a:prstGeom prst="line">
            <a:avLst/>
          </a:prstGeom>
          <a:noFill/>
          <a:ln w="57240" cap="sq">
            <a:solidFill>
              <a:srgbClr val="B2C1DB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1727200" y="0"/>
            <a:ext cx="1588" cy="6858000"/>
          </a:xfrm>
          <a:prstGeom prst="line">
            <a:avLst/>
          </a:prstGeom>
          <a:noFill/>
          <a:ln w="28440" cap="sq">
            <a:solidFill>
              <a:srgbClr val="B2C1DB">
                <a:alpha val="81999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1066800" y="0"/>
            <a:ext cx="1588" cy="6858000"/>
          </a:xfrm>
          <a:prstGeom prst="line">
            <a:avLst/>
          </a:prstGeom>
          <a:noFill/>
          <a:ln w="9360" cap="sq">
            <a:solidFill>
              <a:srgbClr val="B2C1DB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9113838" y="0"/>
            <a:ext cx="1587" cy="6858000"/>
          </a:xfrm>
          <a:prstGeom prst="line">
            <a:avLst/>
          </a:prstGeom>
          <a:noFill/>
          <a:ln w="57240" cap="sq">
            <a:solidFill>
              <a:srgbClr val="B2C1DB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rgbClr val="B2C1DB">
              <a:alpha val="50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1905000" y="4495800"/>
            <a:ext cx="365125" cy="365125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5138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5139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19"/>
          <p:cNvSpPr txBox="1">
            <a:spLocks noChangeArrowheads="1"/>
          </p:cNvSpPr>
          <p:nvPr/>
        </p:nvSpPr>
        <p:spPr bwMode="auto">
          <a:xfrm rot="5400000">
            <a:off x="7766050" y="1174750"/>
            <a:ext cx="2286000" cy="381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ftr"/>
          </p:nvPr>
        </p:nvSpPr>
        <p:spPr bwMode="auto">
          <a:xfrm>
            <a:off x="9097963" y="2544763"/>
            <a:ext cx="3656012" cy="3825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200">
                <a:solidFill>
                  <a:srgbClr val="1F497D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5141" name="Rectangle 21"/>
          <p:cNvSpPr>
            <a:spLocks noGrp="1" noChangeArrowheads="1"/>
          </p:cNvSpPr>
          <p:nvPr>
            <p:ph type="sldNum"/>
          </p:nvPr>
        </p:nvSpPr>
        <p:spPr bwMode="auto">
          <a:xfrm>
            <a:off x="1325563" y="4929188"/>
            <a:ext cx="608012" cy="515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81573959-CE1F-4BAC-96C3-AB71101A4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rgbClr val="B2C1DB">
              <a:alpha val="53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rgbClr val="D0D8E8">
              <a:alpha val="35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rgbClr val="D0D8E8">
              <a:alpha val="7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rgbClr val="E9EDF4">
              <a:alpha val="70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106363" y="0"/>
            <a:ext cx="1587" cy="6858000"/>
          </a:xfrm>
          <a:prstGeom prst="line">
            <a:avLst/>
          </a:prstGeom>
          <a:noFill/>
          <a:ln w="57240" cap="sq">
            <a:solidFill>
              <a:srgbClr val="B2C1DB">
                <a:alpha val="73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914400" y="0"/>
            <a:ext cx="1588" cy="6858000"/>
          </a:xfrm>
          <a:prstGeom prst="line">
            <a:avLst/>
          </a:prstGeom>
          <a:noFill/>
          <a:ln w="57240" cap="sq">
            <a:solidFill>
              <a:srgbClr val="E9EDF4">
                <a:alpha val="82999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854075" y="0"/>
            <a:ext cx="1588" cy="6858000"/>
          </a:xfrm>
          <a:prstGeom prst="line">
            <a:avLst/>
          </a:prstGeom>
          <a:noFill/>
          <a:ln w="57240" cap="sq">
            <a:solidFill>
              <a:srgbClr val="B2C1DB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727200" y="0"/>
            <a:ext cx="1588" cy="6858000"/>
          </a:xfrm>
          <a:prstGeom prst="line">
            <a:avLst/>
          </a:prstGeom>
          <a:noFill/>
          <a:ln w="28440" cap="sq">
            <a:solidFill>
              <a:srgbClr val="B2C1DB">
                <a:alpha val="81999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1066800" y="0"/>
            <a:ext cx="1588" cy="6858000"/>
          </a:xfrm>
          <a:prstGeom prst="line">
            <a:avLst/>
          </a:prstGeom>
          <a:noFill/>
          <a:ln w="9360" cap="sq">
            <a:solidFill>
              <a:srgbClr val="B2C1DB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rgbClr val="B2C1DB">
              <a:alpha val="50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9097963" y="0"/>
            <a:ext cx="1587" cy="6858000"/>
          </a:xfrm>
          <a:prstGeom prst="line">
            <a:avLst/>
          </a:prstGeom>
          <a:noFill/>
          <a:ln w="57240" cap="sq">
            <a:solidFill>
              <a:srgbClr val="B2C1DB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162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6163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19"/>
          <p:cNvSpPr txBox="1">
            <a:spLocks noChangeArrowheads="1"/>
          </p:cNvSpPr>
          <p:nvPr/>
        </p:nvSpPr>
        <p:spPr bwMode="auto">
          <a:xfrm rot="5400000">
            <a:off x="7764463" y="1169988"/>
            <a:ext cx="2286000" cy="381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88" name="Rectangle 20"/>
          <p:cNvSpPr>
            <a:spLocks noGrp="1" noChangeArrowheads="1"/>
          </p:cNvSpPr>
          <p:nvPr>
            <p:ph type="ftr"/>
          </p:nvPr>
        </p:nvSpPr>
        <p:spPr bwMode="auto">
          <a:xfrm>
            <a:off x="9097963" y="2541588"/>
            <a:ext cx="3656012" cy="3825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200">
                <a:solidFill>
                  <a:srgbClr val="1F497D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  <p:sp>
        <p:nvSpPr>
          <p:cNvPr id="7189" name="Rectangle 21"/>
          <p:cNvSpPr>
            <a:spLocks noGrp="1" noChangeArrowheads="1"/>
          </p:cNvSpPr>
          <p:nvPr>
            <p:ph type="sldNum"/>
          </p:nvPr>
        </p:nvSpPr>
        <p:spPr bwMode="auto">
          <a:xfrm>
            <a:off x="1339850" y="4929188"/>
            <a:ext cx="608013" cy="515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5EA3E1B6-2559-4885-97D1-DE5FC2CB4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 cap="sq">
            <a:solidFill>
              <a:srgbClr val="B2C1DB">
                <a:alpha val="92999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 cap="sq">
            <a:solidFill>
              <a:srgbClr val="B2C1DB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 cap="sq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B2C1DB">
              <a:alpha val="87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 cap="sq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717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717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 rot="5400000">
            <a:off x="7590632" y="1081881"/>
            <a:ext cx="2011362" cy="384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8012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3F5113BA-5A77-459C-A19D-C7B26126E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ftr"/>
          </p:nvPr>
        </p:nvSpPr>
        <p:spPr bwMode="auto">
          <a:xfrm>
            <a:off x="8772525" y="2319338"/>
            <a:ext cx="3198813" cy="363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1F497D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 cap="sq">
            <a:solidFill>
              <a:srgbClr val="B2C1DB">
                <a:alpha val="92999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6248400" y="0"/>
            <a:ext cx="1588" cy="6858000"/>
          </a:xfrm>
          <a:prstGeom prst="line">
            <a:avLst/>
          </a:prstGeom>
          <a:noFill/>
          <a:ln w="38160" cap="sq">
            <a:solidFill>
              <a:srgbClr val="B2C1DB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6192838" y="0"/>
            <a:ext cx="1587" cy="6858000"/>
          </a:xfrm>
          <a:prstGeom prst="line">
            <a:avLst/>
          </a:prstGeom>
          <a:noFill/>
          <a:ln w="12600" cap="sq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 cap="sq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B2C1DB">
              <a:alpha val="87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 cap="sq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8201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820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10"/>
          <p:cNvSpPr txBox="1">
            <a:spLocks noChangeArrowheads="1"/>
          </p:cNvSpPr>
          <p:nvPr/>
        </p:nvSpPr>
        <p:spPr bwMode="auto">
          <a:xfrm rot="5400000">
            <a:off x="7590632" y="1081881"/>
            <a:ext cx="2011362" cy="384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8012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801B29CF-C1BF-4707-A39C-57B0B86DD3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ftr"/>
          </p:nvPr>
        </p:nvSpPr>
        <p:spPr bwMode="auto">
          <a:xfrm>
            <a:off x="8772525" y="2319338"/>
            <a:ext cx="3198813" cy="363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1F497D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 cap="sq">
            <a:solidFill>
              <a:srgbClr val="B2C1DB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4F81BD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B2C1DB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 cap="sq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6248400" y="0"/>
            <a:ext cx="1588" cy="6858000"/>
          </a:xfrm>
          <a:prstGeom prst="line">
            <a:avLst/>
          </a:prstGeom>
          <a:noFill/>
          <a:ln w="38160" cap="sq">
            <a:solidFill>
              <a:srgbClr val="B2C1DB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6192838" y="0"/>
            <a:ext cx="1587" cy="6858000"/>
          </a:xfrm>
          <a:prstGeom prst="line">
            <a:avLst/>
          </a:prstGeom>
          <a:noFill/>
          <a:ln w="12600" cap="sq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9225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9226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10"/>
          <p:cNvSpPr txBox="1">
            <a:spLocks noChangeArrowheads="1"/>
          </p:cNvSpPr>
          <p:nvPr/>
        </p:nvSpPr>
        <p:spPr bwMode="auto">
          <a:xfrm rot="5400000">
            <a:off x="7590632" y="1081881"/>
            <a:ext cx="2011362" cy="384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o-RO"/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8012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1F7921F4-26A4-4A91-9188-A4E659D29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ftr"/>
          </p:nvPr>
        </p:nvSpPr>
        <p:spPr bwMode="auto">
          <a:xfrm>
            <a:off x="8772525" y="2319338"/>
            <a:ext cx="3198813" cy="363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1F497D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inspector Şăitan Traian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1F497D"/>
          </a:solidFill>
          <a:latin typeface="Century Schoolbook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C2AAAA83-2E2C-4B7D-B4E1-60AED8B4DA94}" type="slidenum">
              <a:rPr lang="en-US" sz="1400" b="1">
                <a:solidFill>
                  <a:srgbClr val="FFFFFF"/>
                </a:solidFill>
              </a:rPr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</a:t>
            </a:fld>
            <a:endParaRPr lang="en-US" sz="1400" b="1">
              <a:solidFill>
                <a:srgbClr val="FFFFFF"/>
              </a:solidFill>
            </a:endParaRPr>
          </a:p>
        </p:txBody>
      </p:sp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914400" y="381000"/>
            <a:ext cx="8229600" cy="1524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PREZENTARE </a:t>
            </a:r>
            <a:r>
              <a:rPr lang="ro-RO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G</a:t>
            </a:r>
            <a:r>
              <a:rPr 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ENERAL</a:t>
            </a:r>
            <a:r>
              <a:rPr lang="ro-RO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/>
            </a:r>
            <a:br>
              <a:rPr 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</a:br>
            <a:endParaRPr lang="en-US" sz="320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685800" y="1752600"/>
            <a:ext cx="8458200" cy="495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1462088" lvl="4" indent="-180975" eaLnBrk="1" hangingPunct="1">
              <a:lnSpc>
                <a:spcPct val="60000"/>
              </a:lnSpc>
              <a:spcBef>
                <a:spcPts val="100"/>
              </a:spcBef>
              <a:buClrTx/>
              <a:buSzPct val="68000"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ro-RO" sz="400" dirty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273050" indent="-271463" algn="ctr" eaLnBrk="1" hangingPunct="1">
              <a:lnSpc>
                <a:spcPct val="60000"/>
              </a:lnSpc>
              <a:spcBef>
                <a:spcPts val="600"/>
              </a:spcBef>
              <a:buClrTx/>
              <a:buSzPct val="70000"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ro-RO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273050" indent="-271463" algn="ctr" eaLnBrk="1" hangingPunct="1">
              <a:lnSpc>
                <a:spcPct val="60000"/>
              </a:lnSpc>
              <a:spcBef>
                <a:spcPts val="600"/>
              </a:spcBef>
              <a:buClrTx/>
              <a:buSzPct val="70000"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Concursuri şcolare la ştiinţele </a:t>
            </a:r>
            <a:br>
              <a:rPr lang="ro-RO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</a:br>
            <a:r>
              <a:rPr lang="ro-RO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socio-umane şi istorie</a:t>
            </a:r>
          </a:p>
          <a:p>
            <a:pPr marL="271463" indent="-269875" eaLnBrk="1" hangingPunct="1">
              <a:lnSpc>
                <a:spcPct val="6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ro-RO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271463" indent="-269875" eaLnBrk="1" hangingPunct="1">
              <a:lnSpc>
                <a:spcPct val="6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Char char=""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sz="19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Concursurile naţionale în anul şcolar 20</a:t>
            </a:r>
            <a:r>
              <a:rPr lang="en-US" sz="19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1</a:t>
            </a:r>
            <a:r>
              <a:rPr lang="ro-RO" sz="19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9-2020 la ştiinţele socio-umane:</a:t>
            </a:r>
          </a:p>
          <a:p>
            <a:pPr marL="271463" indent="-269875" eaLnBrk="1" hangingPunct="1">
              <a:lnSpc>
                <a:spcPct val="6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Char char=""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19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Olimpiad</a:t>
            </a:r>
            <a:r>
              <a:rPr lang="ro-RO" sz="1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a </a:t>
            </a:r>
            <a:r>
              <a:rPr lang="en-US" sz="1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Na</a:t>
            </a:r>
            <a:r>
              <a:rPr lang="ro-RO" sz="1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sz="19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ional</a:t>
            </a:r>
            <a:r>
              <a:rPr lang="ro-RO" sz="1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sz="1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de</a:t>
            </a:r>
            <a:r>
              <a:rPr lang="ro-RO" sz="1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Ştiinţe socio-umane</a:t>
            </a:r>
            <a:r>
              <a:rPr lang="en-US" sz="1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pe şcoală: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perioada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noiembrie-decembrie 20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1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9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 locală (comuna, oraş): 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perioada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ianuarie - 15 februarie 2020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 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jude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ean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ă/sectoarelor municipiului Bucureşti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29 februarie 2020</a:t>
            </a:r>
            <a:endParaRPr lang="ro-RO" b="1" u="sng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638175" lvl="1" indent="-273050" eaLnBrk="1" hangingPunct="1">
              <a:lnSpc>
                <a:spcPct val="6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na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ional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6-10 aprilie 2020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………..</a:t>
            </a:r>
          </a:p>
          <a:p>
            <a:pPr marL="271463" indent="-269875" eaLnBrk="1" hangingPunct="1">
              <a:lnSpc>
                <a:spcPct val="6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Char char=""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sz="1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Concursul Naţional “Democraţie şi toleranţă”</a:t>
            </a:r>
            <a:r>
              <a:rPr lang="en-US" sz="1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pe şcoală: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luna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februarie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2020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 locală (comuna, oraş):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luna 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martie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2020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 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jude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ean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ă/sectoarelor municipiului Bucureşti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luna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mai 2020</a:t>
            </a:r>
            <a:endParaRPr lang="ro-RO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638175" lvl="1" indent="-273050" eaLnBrk="1" hangingPunct="1">
              <a:lnSpc>
                <a:spcPct val="6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na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ional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27-30 iulie 2020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……..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E0AA5EB5-5090-43E6-93AC-52A13A9E0D03}" type="slidenum">
              <a:rPr lang="en-US" sz="1400" b="1">
                <a:solidFill>
                  <a:srgbClr val="FFFFFF"/>
                </a:solidFill>
              </a:rPr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</a:t>
            </a:fld>
            <a:endParaRPr lang="en-US" sz="1400" b="1">
              <a:solidFill>
                <a:srgbClr val="FFFFFF"/>
              </a:solidFill>
            </a:endParaRPr>
          </a:p>
        </p:txBody>
      </p:sp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914400" y="274638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PREZENTARE </a:t>
            </a:r>
            <a:r>
              <a:rPr lang="ro-RO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G</a:t>
            </a:r>
            <a:r>
              <a:rPr 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ENERAL</a:t>
            </a:r>
            <a:r>
              <a:rPr lang="ro-RO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/>
            </a:r>
            <a:br>
              <a:rPr 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</a:br>
            <a:endParaRPr lang="en-US" sz="320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04800" y="1371600"/>
            <a:ext cx="8839200" cy="5029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271463" indent="-271463" eaLnBrk="1" hangingPunct="1">
              <a:lnSpc>
                <a:spcPct val="8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o-RO" sz="2000" b="1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271463" indent="-271463" eaLnBrk="1" hangingPunct="1">
              <a:lnSpc>
                <a:spcPct val="8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o-RO" sz="2000" b="1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271463" indent="-271463" eaLnBrk="1" hangingPunct="1">
              <a:lnSpc>
                <a:spcPct val="8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o-RO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Concursurile naţionale în anul şcolar 20</a:t>
            </a:r>
            <a:r>
              <a:rPr lang="en-US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1</a:t>
            </a:r>
            <a:r>
              <a:rPr lang="ro-RO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9-2020 la istorie:</a:t>
            </a:r>
          </a:p>
          <a:p>
            <a:pPr marL="271463" indent="-271463" eaLnBrk="1" hangingPunct="1">
              <a:lnSpc>
                <a:spcPct val="8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Olimpiad</a:t>
            </a:r>
            <a:r>
              <a:rPr lang="ro-R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a 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Na</a:t>
            </a:r>
            <a:r>
              <a:rPr lang="ro-R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ional</a:t>
            </a:r>
            <a:r>
              <a:rPr lang="ro-R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de</a:t>
            </a:r>
            <a:r>
              <a:rPr lang="ro-R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istorie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</a:p>
          <a:p>
            <a:pPr marL="638175" lvl="1" indent="-273050" eaLnBrk="1" hangingPunct="1">
              <a:lnSpc>
                <a:spcPct val="8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pe şcoală: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perioada noiembrie-decembrie 20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1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9</a:t>
            </a:r>
          </a:p>
          <a:p>
            <a:pPr marL="638175" lvl="1" indent="-273050" eaLnBrk="1" hangingPunct="1">
              <a:lnSpc>
                <a:spcPct val="8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 locală (comuna, oraş):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perioada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ianuarie - 15 februarie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2020</a:t>
            </a:r>
          </a:p>
          <a:p>
            <a:pPr marL="638175" lvl="1" indent="-273050" eaLnBrk="1" hangingPunct="1">
              <a:lnSpc>
                <a:spcPct val="8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 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jude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ean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ă/sectoarelor municipiului Bucureşti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7 martie 2020</a:t>
            </a:r>
          </a:p>
          <a:p>
            <a:pPr marL="638175" lvl="1" indent="-273050" eaLnBrk="1" hangingPunct="1">
              <a:lnSpc>
                <a:spcPct val="8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na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ional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6-10 aprilie 2020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………..</a:t>
            </a:r>
          </a:p>
          <a:p>
            <a:pPr marL="271463" indent="-271463" eaLnBrk="1" hangingPunct="1">
              <a:lnSpc>
                <a:spcPct val="8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o-R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Concursul de referate şi comunicări ştiinţifice ale elevilor de liceu la istorie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</a:p>
          <a:p>
            <a:pPr marL="638175" lvl="1" indent="-273050" eaLnBrk="1" hangingPunct="1">
              <a:lnSpc>
                <a:spcPct val="8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 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jude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ean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ă/sectoarelor municipiului Bucureşti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perioada </a:t>
            </a:r>
            <a:r>
              <a:rPr lang="ro-RO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aprilie-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mai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2020</a:t>
            </a:r>
          </a:p>
          <a:p>
            <a:pPr marL="638175" lvl="1" indent="-273050" eaLnBrk="1" hangingPunct="1">
              <a:lnSpc>
                <a:spcPct val="8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na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ional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25-28 iulie 2020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……….</a:t>
            </a:r>
          </a:p>
          <a:p>
            <a:pPr marL="271463" indent="-271463" eaLnBrk="1" hangingPunct="1">
              <a:lnSpc>
                <a:spcPct val="8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o-R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Memoria Holocaustului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</a:p>
          <a:p>
            <a:pPr marL="638175" lvl="1" indent="-273050" eaLnBrk="1" hangingPunct="1">
              <a:lnSpc>
                <a:spcPct val="8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 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jude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ean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ă/sectoarelor municipiului Bucureşti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luna mai 2020 </a:t>
            </a:r>
          </a:p>
          <a:p>
            <a:pPr marL="638175" lvl="1" indent="-273050" eaLnBrk="1" hangingPunct="1">
              <a:lnSpc>
                <a:spcPct val="8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na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ional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12-15 iulie 2020………</a:t>
            </a:r>
            <a:endParaRPr lang="ro-RO" b="1" dirty="0">
              <a:solidFill>
                <a:srgbClr val="002060"/>
              </a:solidFill>
              <a:latin typeface="Century Schoolbook" pitchFamily="16" charset="0"/>
            </a:endParaRPr>
          </a:p>
          <a:p>
            <a:pPr marL="638175" lvl="1" indent="-273050" eaLnBrk="1" hangingPunct="1">
              <a:lnSpc>
                <a:spcPct val="8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o-RO" b="1" dirty="0">
              <a:solidFill>
                <a:srgbClr val="002060"/>
              </a:solidFill>
              <a:latin typeface="Century Schoolbook" pitchFamily="16" charset="0"/>
            </a:endParaRPr>
          </a:p>
          <a:p>
            <a:pPr marL="638175" lvl="1" indent="-273050" eaLnBrk="1" hangingPunct="1">
              <a:lnSpc>
                <a:spcPct val="8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b="1" dirty="0">
              <a:solidFill>
                <a:srgbClr val="002060"/>
              </a:solidFill>
              <a:latin typeface="Century Schoolbook" pitchFamily="16" charset="0"/>
            </a:endParaRPr>
          </a:p>
          <a:p>
            <a:pPr marL="638175" lvl="1" indent="-273050" eaLnBrk="1" hangingPunct="1">
              <a:lnSpc>
                <a:spcPct val="80000"/>
              </a:lnSpc>
              <a:spcBef>
                <a:spcPts val="450"/>
              </a:spcBef>
              <a:buClr>
                <a:srgbClr val="FFFF99"/>
              </a:buClr>
              <a:buSzPct val="80000"/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o-RO" b="1" dirty="0">
              <a:solidFill>
                <a:srgbClr val="800080"/>
              </a:solidFill>
              <a:latin typeface="Century Schoolbook" pitchFamily="16" charset="0"/>
            </a:endParaRPr>
          </a:p>
          <a:p>
            <a:pPr marL="273050" indent="-271463" eaLnBrk="1" hangingPunct="1">
              <a:lnSpc>
                <a:spcPct val="80000"/>
              </a:lnSpc>
              <a:spcBef>
                <a:spcPts val="600"/>
              </a:spcBef>
              <a:buClrTx/>
              <a:buSzPct val="7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2000" b="1" dirty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271463" indent="-271463" eaLnBrk="1" hangingPunct="1">
              <a:lnSpc>
                <a:spcPct val="80000"/>
              </a:lnSpc>
              <a:spcBef>
                <a:spcPts val="600"/>
              </a:spcBef>
              <a:buClr>
                <a:srgbClr val="4F81BD"/>
              </a:buClr>
              <a:buSzPct val="7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2000" b="1" dirty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Effect">
                      <p:stCondLst>
                        <p:cond delay="indefinite"/>
                      </p:stCondLst>
                      <p:childTnLst>
                        <p:par>
                          <p:cTn id="2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Effect">
                      <p:stCondLst>
                        <p:cond delay="indefinite"/>
                      </p:stCondLst>
                      <p:childTnLst>
                        <p:par>
                          <p:cTn id="3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B37CAC1-3900-40A5-91D2-731E54A2568E}" type="slidenum">
              <a:rPr lang="en-US" sz="1400" b="1">
                <a:solidFill>
                  <a:srgbClr val="FFFFFF"/>
                </a:solidFill>
              </a:rPr>
              <a:pPr algn="ctr"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3</a:t>
            </a:fld>
            <a:endParaRPr lang="en-US" sz="1400" b="1">
              <a:solidFill>
                <a:srgbClr val="FFFFFF"/>
              </a:solidFill>
            </a:endParaRPr>
          </a:p>
        </p:txBody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219200" y="274638"/>
            <a:ext cx="79248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6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PREZENTARE </a:t>
            </a:r>
            <a:r>
              <a:rPr lang="ro-RO" sz="36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G</a:t>
            </a:r>
            <a:r>
              <a:rPr lang="en-US" sz="36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ENERAL</a:t>
            </a:r>
            <a:r>
              <a:rPr lang="ro-RO" sz="36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sz="36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/>
            </a:r>
            <a:br>
              <a:rPr lang="en-US" sz="36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</a:br>
            <a:endParaRPr lang="en-US" sz="360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04800" y="1600200"/>
            <a:ext cx="8839200" cy="4495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273050" indent="-271463" algn="ctr" eaLnBrk="1" hangingPunct="1">
              <a:lnSpc>
                <a:spcPct val="60000"/>
              </a:lnSpc>
              <a:spcBef>
                <a:spcPts val="60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Concursuri şcolare </a:t>
            </a:r>
            <a:r>
              <a:rPr lang="ro-RO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transdisciplinare</a:t>
            </a:r>
            <a:endParaRPr lang="ro-RO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271463" indent="-269875" eaLnBrk="1" hangingPunct="1">
              <a:lnSpc>
                <a:spcPct val="6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ro-RO" sz="2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271463" indent="-269875" eaLnBrk="1" hangingPunct="1">
              <a:lnSpc>
                <a:spcPct val="6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Char char="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Istorie şi societate în dimensiune virtuală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50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 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jude</a:t>
            </a:r>
            <a:r>
              <a:rPr lang="ro-R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ean</a:t>
            </a:r>
            <a:r>
              <a:rPr lang="ro-R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ă/sectoarelor municipiului Bucureşti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perioada</a:t>
            </a:r>
            <a:r>
              <a:rPr lang="ro-R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noiembrie 2019-februarie 2020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50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na</a:t>
            </a:r>
            <a:r>
              <a:rPr lang="ro-R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ional</a:t>
            </a:r>
            <a:r>
              <a:rPr lang="ro-R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  <a:r>
              <a:rPr lang="ro-R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concursul se organizează din doi în doi ani.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500"/>
              </a:spcBef>
              <a:buClr>
                <a:srgbClr val="FFFF99"/>
              </a:buClr>
              <a:buSzPct val="80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În anul școlar 2019-2020 nu se organizează. 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50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ro-RO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271463" indent="-269875" eaLnBrk="1" hangingPunct="1">
              <a:lnSpc>
                <a:spcPct val="60000"/>
              </a:lnSpc>
              <a:spcBef>
                <a:spcPts val="600"/>
              </a:spcBef>
              <a:buClr>
                <a:srgbClr val="FFFF99"/>
              </a:buClr>
              <a:buSzPct val="70000"/>
              <a:buFont typeface="Wingdings" charset="2"/>
              <a:buChar char="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Cultură şi civilizaţie  în România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5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o-RO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 </a:t>
            </a:r>
            <a:r>
              <a:rPr lang="en-US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jude</a:t>
            </a:r>
            <a:r>
              <a:rPr lang="ro-RO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sz="2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ean</a:t>
            </a:r>
            <a:r>
              <a:rPr lang="ro-RO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ă/sectoarelor municipiului Bucureşti</a:t>
            </a:r>
            <a:r>
              <a:rPr lang="en-US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  </a:t>
            </a:r>
            <a:r>
              <a:rPr lang="en-US" sz="2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perioada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ro-RO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ianuarie-martie 2020</a:t>
            </a:r>
          </a:p>
          <a:p>
            <a:pPr marL="638175" lvl="1" indent="-273050" eaLnBrk="1" hangingPunct="1">
              <a:lnSpc>
                <a:spcPct val="60000"/>
              </a:lnSpc>
              <a:spcBef>
                <a:spcPts val="550"/>
              </a:spcBef>
              <a:buClr>
                <a:srgbClr val="FFFF99"/>
              </a:buClr>
              <a:buSzPct val="80000"/>
              <a:buFont typeface="Wingdings 2" pitchFamily="16" charset="2"/>
              <a:buChar char="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Faza</a:t>
            </a:r>
            <a:r>
              <a:rPr lang="en-US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na</a:t>
            </a:r>
            <a:r>
              <a:rPr lang="ro-RO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ţ</a:t>
            </a:r>
            <a:r>
              <a:rPr lang="en-US" sz="2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ional</a:t>
            </a:r>
            <a:r>
              <a:rPr lang="ro-RO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ă</a:t>
            </a:r>
            <a:r>
              <a:rPr lang="en-US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:</a:t>
            </a:r>
            <a:r>
              <a:rPr lang="ro-RO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1-4 iunie 2020………..</a:t>
            </a:r>
          </a:p>
          <a:p>
            <a:pPr marL="639763" lvl="1" indent="-271463" eaLnBrk="1" hangingPunct="1">
              <a:lnSpc>
                <a:spcPct val="60000"/>
              </a:lnSpc>
              <a:spcBef>
                <a:spcPts val="550"/>
              </a:spcBef>
              <a:buClrTx/>
              <a:buSzPct val="8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ro-RO" sz="2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  <a:p>
            <a:pPr marL="273050" indent="-271463" eaLnBrk="1" hangingPunct="1">
              <a:lnSpc>
                <a:spcPct val="60000"/>
              </a:lnSpc>
              <a:spcBef>
                <a:spcPts val="60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/>
            </a:r>
            <a:b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</a:b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Effect">
                      <p:stCondLst>
                        <p:cond delay="indefinite"/>
                      </p:stCondLst>
                      <p:childTnLst>
                        <p:par>
                          <p:cTn id="9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Effect">
                      <p:stCondLst>
                        <p:cond delay="indefinite"/>
                      </p:stCondLst>
                      <p:childTnLst>
                        <p:par>
                          <p:cTn id="1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" dur="2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20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20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2000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4" dur="2000"/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2000"/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Effect">
                      <p:stCondLst>
                        <p:cond delay="indefinite"/>
                      </p:stCondLst>
                      <p:childTnLst>
                        <p:par>
                          <p:cTn id="39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2000"/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ă Office">
  <a:themeElements>
    <a:clrScheme name="Temă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ă Office">
      <a:majorFont>
        <a:latin typeface="Arial Black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lnDef>
  </a:objectDefaults>
  <a:extraClrSchemeLst>
    <a:extraClrScheme>
      <a:clrScheme name="Temă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ă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ă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ă Office">
  <a:themeElements>
    <a:clrScheme name="Temă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ă Office">
      <a:majorFont>
        <a:latin typeface="Arial Black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lnDef>
  </a:objectDefaults>
  <a:extraClrSchemeLst>
    <a:extraClrScheme>
      <a:clrScheme name="Temă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ă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emă Office">
  <a:themeElements>
    <a:clrScheme name="Temă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ă Office">
      <a:majorFont>
        <a:latin typeface="Century Schoolbook"/>
        <a:ea typeface="Microsoft YaHei"/>
        <a:cs typeface=""/>
      </a:majorFont>
      <a:minorFont>
        <a:latin typeface="Century Schoolbook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lnDef>
  </a:objectDefaults>
  <a:extraClrSchemeLst>
    <a:extraClrScheme>
      <a:clrScheme name="Temă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ă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emă Office">
  <a:themeElements>
    <a:clrScheme name="Temă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ă Office">
      <a:majorFont>
        <a:latin typeface="Arial Black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lnDef>
  </a:objectDefaults>
  <a:extraClrSchemeLst>
    <a:extraClrScheme>
      <a:clrScheme name="Temă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ă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Temă Office">
  <a:themeElements>
    <a:clrScheme name="Temă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ă Office">
      <a:majorFont>
        <a:latin typeface="Century Schoolbook"/>
        <a:ea typeface="Microsoft YaHei"/>
        <a:cs typeface=""/>
      </a:majorFont>
      <a:minorFont>
        <a:latin typeface="Century Schoolbook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lnDef>
  </a:objectDefaults>
  <a:extraClrSchemeLst>
    <a:extraClrScheme>
      <a:clrScheme name="Temă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ă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Temă Office">
  <a:themeElements>
    <a:clrScheme name="Temă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ă Office">
      <a:majorFont>
        <a:latin typeface="Century Schoolbook"/>
        <a:ea typeface="Microsoft YaHei"/>
        <a:cs typeface=""/>
      </a:majorFont>
      <a:minorFont>
        <a:latin typeface="Century Schoolbook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lnDef>
  </a:objectDefaults>
  <a:extraClrSchemeLst>
    <a:extraClrScheme>
      <a:clrScheme name="Temă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ă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Temă Office">
  <a:themeElements>
    <a:clrScheme name="Temă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ă Office">
      <a:majorFont>
        <a:latin typeface="Century Schoolbook"/>
        <a:ea typeface="Microsoft YaHei"/>
        <a:cs typeface=""/>
      </a:majorFont>
      <a:minorFont>
        <a:latin typeface="Century Schoolbook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lnDef>
  </a:objectDefaults>
  <a:extraClrSchemeLst>
    <a:extraClrScheme>
      <a:clrScheme name="Temă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ă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Temă Office">
  <a:themeElements>
    <a:clrScheme name="Temă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ă Office">
      <a:majorFont>
        <a:latin typeface="Century Schoolbook"/>
        <a:ea typeface="Microsoft YaHei"/>
        <a:cs typeface=""/>
      </a:majorFont>
      <a:minorFont>
        <a:latin typeface="Century Schoolbook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lnDef>
  </a:objectDefaults>
  <a:extraClrSchemeLst>
    <a:extraClrScheme>
      <a:clrScheme name="Temă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ă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Temă Office">
  <a:themeElements>
    <a:clrScheme name="Temă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ă Office">
      <a:majorFont>
        <a:latin typeface="Century Schoolbook"/>
        <a:ea typeface="Microsoft YaHei"/>
        <a:cs typeface=""/>
      </a:majorFont>
      <a:minorFont>
        <a:latin typeface="Century Schoolbook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Black" pitchFamily="32" charset="0"/>
            <a:ea typeface="Microsoft YaHei" charset="-122"/>
          </a:defRPr>
        </a:defPPr>
      </a:lstStyle>
    </a:lnDef>
  </a:objectDefaults>
  <a:extraClrSchemeLst>
    <a:extraClrScheme>
      <a:clrScheme name="Temă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ă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ă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6263</TotalTime>
  <Words>215</Words>
  <Application>Microsoft Office PowerPoint</Application>
  <PresentationFormat>On-screen Show (4:3)</PresentationFormat>
  <Paragraphs>53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3</vt:i4>
      </vt:variant>
    </vt:vector>
  </HeadingPairs>
  <TitlesOfParts>
    <vt:vector size="19" baseType="lpstr">
      <vt:lpstr>Arial Black</vt:lpstr>
      <vt:lpstr>Microsoft YaHei</vt:lpstr>
      <vt:lpstr>Times New Roman</vt:lpstr>
      <vt:lpstr>Arial</vt:lpstr>
      <vt:lpstr>Century Schoolbook</vt:lpstr>
      <vt:lpstr>Wingdings</vt:lpstr>
      <vt:lpstr>Wingdings 2</vt:lpstr>
      <vt:lpstr>Temă Office</vt:lpstr>
      <vt:lpstr>1_Temă Office</vt:lpstr>
      <vt:lpstr>2_Temă Office</vt:lpstr>
      <vt:lpstr>3_Temă Office</vt:lpstr>
      <vt:lpstr>4_Temă Office</vt:lpstr>
      <vt:lpstr>6_Temă Office</vt:lpstr>
      <vt:lpstr>7_Temă Office</vt:lpstr>
      <vt:lpstr>8_Temă Office</vt:lpstr>
      <vt:lpstr>9_Temă Office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Comisia Nationala de Informatica</dc:title>
  <dc:creator>danavl</dc:creator>
  <cp:lastModifiedBy>Toni</cp:lastModifiedBy>
  <cp:revision>1484</cp:revision>
  <cp:lastPrinted>1601-01-01T00:00:00Z</cp:lastPrinted>
  <dcterms:created xsi:type="dcterms:W3CDTF">2002-09-03T04:38:28Z</dcterms:created>
  <dcterms:modified xsi:type="dcterms:W3CDTF">2019-09-16T18:41:22Z</dcterms:modified>
</cp:coreProperties>
</file>